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AB9E83-C201-4ACE-BBD3-4EE111BB963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2959354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B9E83-C201-4ACE-BBD3-4EE111BB963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220408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B9E83-C201-4ACE-BBD3-4EE111BB963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990135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B9E83-C201-4ACE-BBD3-4EE111BB963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1153291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AB9E83-C201-4ACE-BBD3-4EE111BB963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2511549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AB9E83-C201-4ACE-BBD3-4EE111BB963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973694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AB9E83-C201-4ACE-BBD3-4EE111BB9632}" type="datetimeFigureOut">
              <a:rPr lang="en-US" smtClean="0"/>
              <a:t>9/16/2013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306126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AB9E83-C201-4ACE-BBD3-4EE111BB9632}" type="datetimeFigureOut">
              <a:rPr lang="en-US" smtClean="0"/>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1159638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B9E83-C201-4ACE-BBD3-4EE111BB9632}" type="datetimeFigureOut">
              <a:rPr lang="en-US" smtClean="0"/>
              <a:t>9/16/2013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104754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B9E83-C201-4ACE-BBD3-4EE111BB963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988951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B9E83-C201-4ACE-BBD3-4EE111BB963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895C2B-3CA4-423F-B640-B57D33A3B7A0}" type="slidenum">
              <a:rPr lang="en-US" smtClean="0"/>
              <a:t>‹#›</a:t>
            </a:fld>
            <a:endParaRPr lang="en-US"/>
          </a:p>
        </p:txBody>
      </p:sp>
    </p:spTree>
    <p:extLst>
      <p:ext uri="{BB962C8B-B14F-4D97-AF65-F5344CB8AC3E}">
        <p14:creationId xmlns:p14="http://schemas.microsoft.com/office/powerpoint/2010/main" val="1847927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B9E83-C201-4ACE-BBD3-4EE111BB9632}" type="datetimeFigureOut">
              <a:rPr lang="en-US" smtClean="0"/>
              <a:t>9/16/2013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895C2B-3CA4-423F-B640-B57D33A3B7A0}" type="slidenum">
              <a:rPr lang="en-US" smtClean="0"/>
              <a:t>‹#›</a:t>
            </a:fld>
            <a:endParaRPr lang="en-US"/>
          </a:p>
        </p:txBody>
      </p:sp>
    </p:spTree>
    <p:extLst>
      <p:ext uri="{BB962C8B-B14F-4D97-AF65-F5344CB8AC3E}">
        <p14:creationId xmlns:p14="http://schemas.microsoft.com/office/powerpoint/2010/main" val="929147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r>
              <a:rPr lang="en-US" b="1" dirty="0" err="1" smtClean="0"/>
              <a:t>Julien</a:t>
            </a:r>
            <a:r>
              <a:rPr lang="en-US" b="1" dirty="0" smtClean="0"/>
              <a:t> Dubuque </a:t>
            </a:r>
            <a:r>
              <a:rPr lang="en-US" dirty="0" smtClean="0"/>
              <a:t/>
            </a:r>
            <a:br>
              <a:rPr lang="en-US" dirty="0" smtClean="0"/>
            </a:br>
            <a:r>
              <a:rPr lang="en-US" dirty="0" smtClean="0"/>
              <a:t>- Dubuque’s Own Explorer</a:t>
            </a:r>
            <a:endParaRPr lang="en-US" dirty="0"/>
          </a:p>
        </p:txBody>
      </p:sp>
      <p:sp>
        <p:nvSpPr>
          <p:cNvPr id="3" name="Subtitle 2"/>
          <p:cNvSpPr>
            <a:spLocks noGrp="1"/>
          </p:cNvSpPr>
          <p:nvPr>
            <p:ph type="subTitle" idx="1"/>
          </p:nvPr>
        </p:nvSpPr>
        <p:spPr>
          <a:xfrm>
            <a:off x="3276600" y="1752598"/>
            <a:ext cx="5486400" cy="4876801"/>
          </a:xfrm>
        </p:spPr>
        <p:txBody>
          <a:bodyPr>
            <a:normAutofit/>
          </a:bodyPr>
          <a:lstStyle/>
          <a:p>
            <a:endParaRPr lang="en-US" sz="2800" dirty="0" smtClean="0"/>
          </a:p>
          <a:p>
            <a:r>
              <a:rPr lang="en-US" sz="2800" dirty="0" smtClean="0"/>
              <a:t>Our city is named after a famous explorer named </a:t>
            </a:r>
            <a:r>
              <a:rPr lang="en-US" sz="2800" dirty="0" err="1" smtClean="0"/>
              <a:t>Julien</a:t>
            </a:r>
            <a:r>
              <a:rPr lang="en-US" sz="2800" dirty="0" smtClean="0"/>
              <a:t> Dubuque.  He was originally born in Quebec, Canada on January 10, 1762.  </a:t>
            </a:r>
          </a:p>
          <a:p>
            <a:r>
              <a:rPr lang="en-US" sz="2800" dirty="0" smtClean="0"/>
              <a:t>When he was younger he loved listening to tales of fur traders going on grand adventures all over new land.  He knew he wanted to be a fur trader when he grew up.</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285999"/>
            <a:ext cx="2743200" cy="3552825"/>
          </a:xfrm>
          <a:prstGeom prst="rect">
            <a:avLst/>
          </a:prstGeom>
        </p:spPr>
      </p:pic>
    </p:spTree>
    <p:extLst>
      <p:ext uri="{BB962C8B-B14F-4D97-AF65-F5344CB8AC3E}">
        <p14:creationId xmlns:p14="http://schemas.microsoft.com/office/powerpoint/2010/main" val="2121358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581400" cy="1477962"/>
          </a:xfrm>
        </p:spPr>
        <p:txBody>
          <a:bodyPr/>
          <a:lstStyle/>
          <a:p>
            <a:r>
              <a:rPr lang="en-US" b="1" dirty="0" smtClean="0"/>
              <a:t>The Journey</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98952" y="457200"/>
            <a:ext cx="4749752" cy="3124200"/>
          </a:xfrm>
        </p:spPr>
      </p:pic>
      <p:sp>
        <p:nvSpPr>
          <p:cNvPr id="6" name="TextBox 5"/>
          <p:cNvSpPr txBox="1"/>
          <p:nvPr/>
        </p:nvSpPr>
        <p:spPr>
          <a:xfrm>
            <a:off x="533400" y="1524000"/>
            <a:ext cx="3352800" cy="4524315"/>
          </a:xfrm>
          <a:prstGeom prst="rect">
            <a:avLst/>
          </a:prstGeom>
          <a:noFill/>
        </p:spPr>
        <p:txBody>
          <a:bodyPr wrap="square" rtlCol="0">
            <a:spAutoFit/>
          </a:bodyPr>
          <a:lstStyle/>
          <a:p>
            <a:r>
              <a:rPr lang="en-US" sz="2400" dirty="0" smtClean="0"/>
              <a:t>He was a fur trader and </a:t>
            </a:r>
          </a:p>
          <a:p>
            <a:r>
              <a:rPr lang="en-US" sz="2400" dirty="0" smtClean="0"/>
              <a:t>Traveled to Prairie du </a:t>
            </a:r>
            <a:r>
              <a:rPr lang="en-US" sz="2400" dirty="0" err="1" smtClean="0"/>
              <a:t>Chien</a:t>
            </a:r>
            <a:r>
              <a:rPr lang="en-US" sz="2400" dirty="0" smtClean="0"/>
              <a:t>, Wisconsin at the age of 21.  The French traders settled there.  Native Americans already living in that area came from miles around to trade furs for cloth, gunpowder, and other trinkets from the Frenchmen.  </a:t>
            </a: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4419600"/>
            <a:ext cx="3048000" cy="2032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0182" y="4146664"/>
            <a:ext cx="2362199" cy="1989396"/>
          </a:xfrm>
          <a:prstGeom prst="rect">
            <a:avLst/>
          </a:prstGeom>
        </p:spPr>
      </p:pic>
    </p:spTree>
    <p:extLst>
      <p:ext uri="{BB962C8B-B14F-4D97-AF65-F5344CB8AC3E}">
        <p14:creationId xmlns:p14="http://schemas.microsoft.com/office/powerpoint/2010/main" val="3758980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165225"/>
          </a:xfrm>
        </p:spPr>
        <p:txBody>
          <a:bodyPr/>
          <a:lstStyle/>
          <a:p>
            <a:r>
              <a:rPr lang="en-US" b="1" dirty="0" smtClean="0"/>
              <a:t>The First White Man of Dubuque</a:t>
            </a:r>
            <a:endParaRPr lang="en-US" b="1" dirty="0"/>
          </a:p>
        </p:txBody>
      </p:sp>
      <p:sp>
        <p:nvSpPr>
          <p:cNvPr id="3" name="Subtitle 2"/>
          <p:cNvSpPr>
            <a:spLocks noGrp="1"/>
          </p:cNvSpPr>
          <p:nvPr>
            <p:ph type="subTitle" idx="1"/>
          </p:nvPr>
        </p:nvSpPr>
        <p:spPr>
          <a:xfrm>
            <a:off x="2514600" y="1143000"/>
            <a:ext cx="6324600" cy="5410200"/>
          </a:xfrm>
        </p:spPr>
        <p:txBody>
          <a:bodyPr>
            <a:normAutofit lnSpcReduction="10000"/>
          </a:bodyPr>
          <a:lstStyle/>
          <a:p>
            <a:pPr algn="l"/>
            <a:endParaRPr lang="en-US" sz="2400" dirty="0" smtClean="0"/>
          </a:p>
          <a:p>
            <a:pPr algn="l"/>
            <a:r>
              <a:rPr lang="en-US" sz="2400" dirty="0" err="1" smtClean="0"/>
              <a:t>Julien</a:t>
            </a:r>
            <a:r>
              <a:rPr lang="en-US" sz="2400" dirty="0" smtClean="0"/>
              <a:t> Dubuque traveled down river to Catfish Creek.  He became friends with the Native Americans in the area and decided to live here permanently.  </a:t>
            </a:r>
          </a:p>
          <a:p>
            <a:pPr algn="l"/>
            <a:r>
              <a:rPr lang="en-US" sz="2400" dirty="0" smtClean="0"/>
              <a:t/>
            </a:r>
            <a:br>
              <a:rPr lang="en-US" sz="2400" dirty="0" smtClean="0"/>
            </a:br>
            <a:r>
              <a:rPr lang="en-US" sz="2400" dirty="0" smtClean="0"/>
              <a:t>The Native Americans of the Fox Tribe introduced him to lead mining.  He already knew it was a valuable metal to make bullets and shot.  They allowed him to mine in their mines.  </a:t>
            </a:r>
          </a:p>
          <a:p>
            <a:pPr algn="l"/>
            <a:endParaRPr lang="en-US" sz="2400" dirty="0" smtClean="0"/>
          </a:p>
          <a:p>
            <a:pPr algn="l"/>
            <a:r>
              <a:rPr lang="en-US" sz="2400" dirty="0" smtClean="0"/>
              <a:t>Other Frenchmen settled with Dubuque in the area that is now Iowa.  They set up corn fields, started mills, and melted lead into bars.   </a:t>
            </a:r>
            <a:endParaRPr lang="en-US" sz="2400" dirty="0"/>
          </a:p>
          <a:p>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072" y="1752600"/>
            <a:ext cx="2335868" cy="3886200"/>
          </a:xfrm>
          <a:prstGeom prst="rect">
            <a:avLst/>
          </a:prstGeom>
        </p:spPr>
      </p:pic>
    </p:spTree>
    <p:extLst>
      <p:ext uri="{BB962C8B-B14F-4D97-AF65-F5344CB8AC3E}">
        <p14:creationId xmlns:p14="http://schemas.microsoft.com/office/powerpoint/2010/main" val="2138948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808038"/>
          </a:xfrm>
        </p:spPr>
        <p:txBody>
          <a:bodyPr/>
          <a:lstStyle/>
          <a:p>
            <a:r>
              <a:rPr lang="en-US" b="1" dirty="0" smtClean="0"/>
              <a:t>Princess </a:t>
            </a:r>
            <a:r>
              <a:rPr lang="en-US" b="1" dirty="0" err="1" smtClean="0"/>
              <a:t>Potosa</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38800" y="1600200"/>
            <a:ext cx="3325289" cy="4038600"/>
          </a:xfrm>
        </p:spPr>
      </p:pic>
      <p:sp>
        <p:nvSpPr>
          <p:cNvPr id="6" name="TextBox 5"/>
          <p:cNvSpPr txBox="1"/>
          <p:nvPr/>
        </p:nvSpPr>
        <p:spPr>
          <a:xfrm>
            <a:off x="381000" y="1066800"/>
            <a:ext cx="5029200" cy="5632311"/>
          </a:xfrm>
          <a:prstGeom prst="rect">
            <a:avLst/>
          </a:prstGeom>
          <a:noFill/>
        </p:spPr>
        <p:txBody>
          <a:bodyPr wrap="square" rtlCol="0">
            <a:spAutoFit/>
          </a:bodyPr>
          <a:lstStyle/>
          <a:p>
            <a:r>
              <a:rPr lang="en-US" sz="2400" dirty="0" err="1" smtClean="0"/>
              <a:t>Julien</a:t>
            </a:r>
            <a:r>
              <a:rPr lang="en-US" sz="2400" dirty="0" smtClean="0"/>
              <a:t> Dubuque got along well with the Fox Tribe.  Eventually he met a lovely Native American woman, named Princess </a:t>
            </a:r>
            <a:r>
              <a:rPr lang="en-US" sz="2400" dirty="0" err="1" smtClean="0"/>
              <a:t>Potosa</a:t>
            </a:r>
            <a:r>
              <a:rPr lang="en-US" sz="2400" dirty="0" smtClean="0"/>
              <a:t>.  It is believed that Dubuque and </a:t>
            </a:r>
            <a:r>
              <a:rPr lang="en-US" sz="2400" dirty="0" err="1" smtClean="0"/>
              <a:t>Potosa</a:t>
            </a:r>
            <a:r>
              <a:rPr lang="en-US" sz="2400" dirty="0" smtClean="0"/>
              <a:t> enjoyed each other’s company .  Some say they may have even been married.  </a:t>
            </a:r>
          </a:p>
          <a:p>
            <a:endParaRPr lang="en-US" sz="2400" dirty="0"/>
          </a:p>
          <a:p>
            <a:r>
              <a:rPr lang="en-US" sz="2400" dirty="0" smtClean="0"/>
              <a:t>The tribe gave him the nickname of “Little Night” probably because of his dark complexion.  </a:t>
            </a:r>
          </a:p>
          <a:p>
            <a:endParaRPr lang="en-US" sz="2400" dirty="0"/>
          </a:p>
          <a:p>
            <a:r>
              <a:rPr lang="en-US" sz="2400" dirty="0" smtClean="0"/>
              <a:t>The Fox Tribe valued his advice and even considered him a leader in their community.   </a:t>
            </a:r>
            <a:endParaRPr lang="en-US" sz="2400" dirty="0"/>
          </a:p>
        </p:txBody>
      </p:sp>
    </p:spTree>
    <p:extLst>
      <p:ext uri="{BB962C8B-B14F-4D97-AF65-F5344CB8AC3E}">
        <p14:creationId xmlns:p14="http://schemas.microsoft.com/office/powerpoint/2010/main" val="4017449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normAutofit fontScale="90000"/>
          </a:bodyPr>
          <a:lstStyle/>
          <a:p>
            <a:r>
              <a:rPr lang="en-US" dirty="0" err="1" smtClean="0"/>
              <a:t>Julien</a:t>
            </a:r>
            <a:r>
              <a:rPr lang="en-US" dirty="0" smtClean="0"/>
              <a:t> Dubuque the Businessman</a:t>
            </a:r>
            <a:endParaRPr lang="en-US" dirty="0"/>
          </a:p>
        </p:txBody>
      </p:sp>
      <p:sp>
        <p:nvSpPr>
          <p:cNvPr id="3" name="Subtitle 2"/>
          <p:cNvSpPr>
            <a:spLocks noGrp="1"/>
          </p:cNvSpPr>
          <p:nvPr>
            <p:ph type="subTitle" idx="1"/>
          </p:nvPr>
        </p:nvSpPr>
        <p:spPr>
          <a:xfrm>
            <a:off x="533400" y="2133600"/>
            <a:ext cx="8001000" cy="4800600"/>
          </a:xfrm>
        </p:spPr>
        <p:txBody>
          <a:bodyPr>
            <a:normAutofit lnSpcReduction="10000"/>
          </a:bodyPr>
          <a:lstStyle/>
          <a:p>
            <a:pPr algn="l"/>
            <a:r>
              <a:rPr lang="en-US" sz="2400" dirty="0" err="1" smtClean="0"/>
              <a:t>Julien</a:t>
            </a:r>
            <a:r>
              <a:rPr lang="en-US" sz="2400" dirty="0" smtClean="0"/>
              <a:t> Dubuque had several different businesses and needed help from other Frenchmen to manage all of them.</a:t>
            </a:r>
          </a:p>
          <a:p>
            <a:pPr algn="l"/>
            <a:endParaRPr lang="en-US" sz="1400" dirty="0"/>
          </a:p>
          <a:p>
            <a:pPr algn="l"/>
            <a:r>
              <a:rPr lang="en-US" sz="2400" dirty="0" smtClean="0"/>
              <a:t>His mining business was one of the largest operations in this area.  He wanted to keep this land has his own, so he asked the Spanish government to name the property the “Mines of Spain,” hence how it got its name.  </a:t>
            </a:r>
          </a:p>
          <a:p>
            <a:pPr algn="l"/>
            <a:endParaRPr lang="en-US" sz="1600" dirty="0" smtClean="0"/>
          </a:p>
          <a:p>
            <a:pPr algn="l"/>
            <a:r>
              <a:rPr lang="en-US" sz="2400" dirty="0" err="1" smtClean="0"/>
              <a:t>Julien</a:t>
            </a:r>
            <a:r>
              <a:rPr lang="en-US" sz="2400" dirty="0" smtClean="0"/>
              <a:t> Dubuque traveled down the Mississippi twice a year to trade lead and furs in St. Louis.  He was considered a great and wealthy trader to the people of the area.  They had large celebrations in his honor.  He exchanged his goods for: blankets, kettles, cloth, salt, beads, and other trinkets.  </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990600"/>
            <a:ext cx="1638300" cy="10922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400" y="980864"/>
            <a:ext cx="1676400" cy="111167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5309" y="990600"/>
            <a:ext cx="1690084" cy="1111671"/>
          </a:xfrm>
          <a:prstGeom prst="rect">
            <a:avLst/>
          </a:prstGeom>
        </p:spPr>
      </p:pic>
    </p:spTree>
    <p:extLst>
      <p:ext uri="{BB962C8B-B14F-4D97-AF65-F5344CB8AC3E}">
        <p14:creationId xmlns:p14="http://schemas.microsoft.com/office/powerpoint/2010/main" val="1745420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143000"/>
            <a:ext cx="8229600" cy="868362"/>
          </a:xfrm>
        </p:spPr>
        <p:txBody>
          <a:bodyPr/>
          <a:lstStyle/>
          <a:p>
            <a:endParaRPr lang="en-US" dirty="0"/>
          </a:p>
        </p:txBody>
      </p:sp>
      <p:sp>
        <p:nvSpPr>
          <p:cNvPr id="3" name="Content Placeholder 2"/>
          <p:cNvSpPr>
            <a:spLocks noGrp="1"/>
          </p:cNvSpPr>
          <p:nvPr>
            <p:ph idx="1"/>
          </p:nvPr>
        </p:nvSpPr>
        <p:spPr>
          <a:xfrm>
            <a:off x="381000" y="228600"/>
            <a:ext cx="8229600" cy="5334000"/>
          </a:xfrm>
        </p:spPr>
        <p:txBody>
          <a:bodyPr>
            <a:normAutofit fontScale="92500"/>
          </a:bodyPr>
          <a:lstStyle/>
          <a:p>
            <a:pPr marL="0" indent="0">
              <a:buNone/>
            </a:pPr>
            <a:r>
              <a:rPr lang="en-US" sz="2400" dirty="0" err="1" smtClean="0"/>
              <a:t>Julien</a:t>
            </a:r>
            <a:r>
              <a:rPr lang="en-US" sz="2400" dirty="0" smtClean="0"/>
              <a:t> Dubuque was not a very good businessman and eventually was unable to be able to afford everything he once had.  He signed over almost half of his land in 1788 and later had to hand over more.  </a:t>
            </a:r>
          </a:p>
          <a:p>
            <a:pPr marL="0" indent="0">
              <a:buNone/>
            </a:pPr>
            <a:endParaRPr lang="en-US" sz="1600" dirty="0"/>
          </a:p>
          <a:p>
            <a:pPr marL="0" indent="0">
              <a:buNone/>
            </a:pPr>
            <a:r>
              <a:rPr lang="en-US" sz="2400" dirty="0" smtClean="0"/>
              <a:t>Around 1808 he became very ill and died on March 24, 1810. He lived to the age of 45.  A log shelter was built in memory of his log home over the grave.  </a:t>
            </a:r>
          </a:p>
          <a:p>
            <a:pPr marL="0" indent="0">
              <a:buNone/>
            </a:pPr>
            <a:endParaRPr lang="en-US" sz="1600" dirty="0"/>
          </a:p>
          <a:p>
            <a:pPr marL="0" indent="0">
              <a:buNone/>
            </a:pPr>
            <a:r>
              <a:rPr lang="en-US" sz="2400" dirty="0" smtClean="0"/>
              <a:t>The Fox Tribe destroyed any evidence of his life to keep other white men from entering their village.  No one could compare to the leadership and impact that Dubuque made on their tribe.  A Fox chief, and close friend, was later buried next to Dubuque. </a:t>
            </a:r>
          </a:p>
          <a:p>
            <a:pPr marL="0" indent="0">
              <a:buNone/>
            </a:pPr>
            <a:r>
              <a:rPr lang="en-US" sz="2400" dirty="0" smtClean="0"/>
              <a:t>In 1897, Dubuque citizens decided to make a circular tower of limestone to honor </a:t>
            </a:r>
            <a:r>
              <a:rPr lang="en-US" sz="2400" dirty="0" err="1" smtClean="0"/>
              <a:t>Julien</a:t>
            </a:r>
            <a:r>
              <a:rPr lang="en-US" sz="2400" dirty="0" smtClean="0"/>
              <a:t> Dubuque.  His body was moved to the bluff above Catfish Creek and the Mines of Spain in October of 1897.</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5562600"/>
            <a:ext cx="685800" cy="109499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519188"/>
            <a:ext cx="712989" cy="1138405"/>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5554748"/>
            <a:ext cx="685800" cy="1094994"/>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0" y="5540893"/>
            <a:ext cx="685800" cy="1094994"/>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7000" y="5519188"/>
            <a:ext cx="685800" cy="1094994"/>
          </a:xfrm>
          <a:prstGeom prst="rect">
            <a:avLst/>
          </a:prstGeom>
        </p:spPr>
      </p:pic>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000" y="5568845"/>
            <a:ext cx="685800" cy="1094994"/>
          </a:xfrm>
          <a:prstGeom prst="rect">
            <a:avLst/>
          </a:prstGeom>
        </p:spPr>
      </p:pic>
    </p:spTree>
    <p:extLst>
      <p:ext uri="{BB962C8B-B14F-4D97-AF65-F5344CB8AC3E}">
        <p14:creationId xmlns:p14="http://schemas.microsoft.com/office/powerpoint/2010/main" val="2350645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523</Words>
  <Application>Microsoft Office PowerPoint</Application>
  <PresentationFormat>On-screen Show (4:3)</PresentationFormat>
  <Paragraphs>31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Julien Dubuque  - Dubuque’s Own Explorer</vt:lpstr>
      <vt:lpstr>The Journey</vt:lpstr>
      <vt:lpstr>The First White Man of Dubuque</vt:lpstr>
      <vt:lpstr>Princess Potosa</vt:lpstr>
      <vt:lpstr>Julien Dubuque the Businessman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Julien Dubuque  - Dubuque’s Own Explorer</dc:title>
  <dc:creator>Schaefer, Megan</dc:creator>
  <cp:lastModifiedBy>Schaefer, Megan</cp:lastModifiedBy>
  <cp:revision>8</cp:revision>
  <dcterms:created xsi:type="dcterms:W3CDTF">2013-09-16T15:41:23Z</dcterms:created>
  <dcterms:modified xsi:type="dcterms:W3CDTF">2013-09-16T18:06:52Z</dcterms:modified>
</cp:coreProperties>
</file>